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88" r:id="rId5"/>
  </p:sldIdLst>
  <p:sldSz cx="20166013" cy="151241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gian Default" id="{969A3D78-5BF2-4A75-ABE3-ADC4159BA916}">
          <p14:sldIdLst>
            <p14:sldId id="256"/>
            <p14:sldId id="257"/>
            <p14:sldId id="258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Gaya Medium 2 - Akse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30" d="100"/>
          <a:sy n="30" d="100"/>
        </p:scale>
        <p:origin x="1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2451" y="2475174"/>
            <a:ext cx="17141111" cy="5265432"/>
          </a:xfrm>
        </p:spPr>
        <p:txBody>
          <a:bodyPr anchor="b"/>
          <a:lstStyle>
            <a:lvl1pPr algn="ctr">
              <a:defRPr sz="132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20752" y="7943661"/>
            <a:ext cx="15124510" cy="3651492"/>
          </a:xfrm>
        </p:spPr>
        <p:txBody>
          <a:bodyPr/>
          <a:lstStyle>
            <a:lvl1pPr marL="0" indent="0" algn="ctr">
              <a:buNone/>
              <a:defRPr sz="5293"/>
            </a:lvl1pPr>
            <a:lvl2pPr marL="1008263" indent="0" algn="ctr">
              <a:buNone/>
              <a:defRPr sz="4411"/>
            </a:lvl2pPr>
            <a:lvl3pPr marL="2016526" indent="0" algn="ctr">
              <a:buNone/>
              <a:defRPr sz="3970"/>
            </a:lvl3pPr>
            <a:lvl4pPr marL="3024789" indent="0" algn="ctr">
              <a:buNone/>
              <a:defRPr sz="3528"/>
            </a:lvl4pPr>
            <a:lvl5pPr marL="4033053" indent="0" algn="ctr">
              <a:buNone/>
              <a:defRPr sz="3528"/>
            </a:lvl5pPr>
            <a:lvl6pPr marL="5041316" indent="0" algn="ctr">
              <a:buNone/>
              <a:defRPr sz="3528"/>
            </a:lvl6pPr>
            <a:lvl7pPr marL="6049579" indent="0" algn="ctr">
              <a:buNone/>
              <a:defRPr sz="3528"/>
            </a:lvl7pPr>
            <a:lvl8pPr marL="7057842" indent="0" algn="ctr">
              <a:buNone/>
              <a:defRPr sz="3528"/>
            </a:lvl8pPr>
            <a:lvl9pPr marL="8066105" indent="0" algn="ctr">
              <a:buNone/>
              <a:defRPr sz="352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6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78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431304" y="805219"/>
            <a:ext cx="4348297" cy="12816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6415" y="805219"/>
            <a:ext cx="12792814" cy="12816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52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40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5911" y="3770530"/>
            <a:ext cx="17393186" cy="6291210"/>
          </a:xfrm>
        </p:spPr>
        <p:txBody>
          <a:bodyPr anchor="b"/>
          <a:lstStyle>
            <a:lvl1pPr>
              <a:defRPr sz="132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5911" y="10121257"/>
            <a:ext cx="17393186" cy="3308399"/>
          </a:xfrm>
        </p:spPr>
        <p:txBody>
          <a:bodyPr/>
          <a:lstStyle>
            <a:lvl1pPr marL="0" indent="0">
              <a:buNone/>
              <a:defRPr sz="5293">
                <a:solidFill>
                  <a:schemeClr val="tx1"/>
                </a:solidFill>
              </a:defRPr>
            </a:lvl1pPr>
            <a:lvl2pPr marL="1008263" indent="0">
              <a:buNone/>
              <a:defRPr sz="4411">
                <a:solidFill>
                  <a:schemeClr val="tx1">
                    <a:tint val="75000"/>
                  </a:schemeClr>
                </a:solidFill>
              </a:defRPr>
            </a:lvl2pPr>
            <a:lvl3pPr marL="2016526" indent="0">
              <a:buNone/>
              <a:defRPr sz="3970">
                <a:solidFill>
                  <a:schemeClr val="tx1">
                    <a:tint val="75000"/>
                  </a:schemeClr>
                </a:solidFill>
              </a:defRPr>
            </a:lvl3pPr>
            <a:lvl4pPr marL="3024789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4pPr>
            <a:lvl5pPr marL="4033053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5pPr>
            <a:lvl6pPr marL="5041316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6pPr>
            <a:lvl7pPr marL="6049579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7pPr>
            <a:lvl8pPr marL="7057842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8pPr>
            <a:lvl9pPr marL="8066105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47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6413" y="4026095"/>
            <a:ext cx="8570556" cy="95961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09044" y="4026095"/>
            <a:ext cx="8570556" cy="95961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57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040" y="805222"/>
            <a:ext cx="17393186" cy="29232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9042" y="3707509"/>
            <a:ext cx="8531167" cy="1816993"/>
          </a:xfrm>
        </p:spPr>
        <p:txBody>
          <a:bodyPr anchor="b"/>
          <a:lstStyle>
            <a:lvl1pPr marL="0" indent="0">
              <a:buNone/>
              <a:defRPr sz="5293" b="1"/>
            </a:lvl1pPr>
            <a:lvl2pPr marL="1008263" indent="0">
              <a:buNone/>
              <a:defRPr sz="4411" b="1"/>
            </a:lvl2pPr>
            <a:lvl3pPr marL="2016526" indent="0">
              <a:buNone/>
              <a:defRPr sz="3970" b="1"/>
            </a:lvl3pPr>
            <a:lvl4pPr marL="3024789" indent="0">
              <a:buNone/>
              <a:defRPr sz="3528" b="1"/>
            </a:lvl4pPr>
            <a:lvl5pPr marL="4033053" indent="0">
              <a:buNone/>
              <a:defRPr sz="3528" b="1"/>
            </a:lvl5pPr>
            <a:lvl6pPr marL="5041316" indent="0">
              <a:buNone/>
              <a:defRPr sz="3528" b="1"/>
            </a:lvl6pPr>
            <a:lvl7pPr marL="6049579" indent="0">
              <a:buNone/>
              <a:defRPr sz="3528" b="1"/>
            </a:lvl7pPr>
            <a:lvl8pPr marL="7057842" indent="0">
              <a:buNone/>
              <a:defRPr sz="3528" b="1"/>
            </a:lvl8pPr>
            <a:lvl9pPr marL="8066105" indent="0">
              <a:buNone/>
              <a:defRPr sz="35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9042" y="5524502"/>
            <a:ext cx="8531167" cy="81257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09045" y="3707509"/>
            <a:ext cx="8573182" cy="1816993"/>
          </a:xfrm>
        </p:spPr>
        <p:txBody>
          <a:bodyPr anchor="b"/>
          <a:lstStyle>
            <a:lvl1pPr marL="0" indent="0">
              <a:buNone/>
              <a:defRPr sz="5293" b="1"/>
            </a:lvl1pPr>
            <a:lvl2pPr marL="1008263" indent="0">
              <a:buNone/>
              <a:defRPr sz="4411" b="1"/>
            </a:lvl2pPr>
            <a:lvl3pPr marL="2016526" indent="0">
              <a:buNone/>
              <a:defRPr sz="3970" b="1"/>
            </a:lvl3pPr>
            <a:lvl4pPr marL="3024789" indent="0">
              <a:buNone/>
              <a:defRPr sz="3528" b="1"/>
            </a:lvl4pPr>
            <a:lvl5pPr marL="4033053" indent="0">
              <a:buNone/>
              <a:defRPr sz="3528" b="1"/>
            </a:lvl5pPr>
            <a:lvl6pPr marL="5041316" indent="0">
              <a:buNone/>
              <a:defRPr sz="3528" b="1"/>
            </a:lvl6pPr>
            <a:lvl7pPr marL="6049579" indent="0">
              <a:buNone/>
              <a:defRPr sz="3528" b="1"/>
            </a:lvl7pPr>
            <a:lvl8pPr marL="7057842" indent="0">
              <a:buNone/>
              <a:defRPr sz="3528" b="1"/>
            </a:lvl8pPr>
            <a:lvl9pPr marL="8066105" indent="0">
              <a:buNone/>
              <a:defRPr sz="35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09045" y="5524502"/>
            <a:ext cx="8573182" cy="81257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7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21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0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040" y="1008274"/>
            <a:ext cx="6504064" cy="3528960"/>
          </a:xfrm>
        </p:spPr>
        <p:txBody>
          <a:bodyPr anchor="b"/>
          <a:lstStyle>
            <a:lvl1pPr>
              <a:defRPr sz="70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3182" y="2177595"/>
            <a:ext cx="10209044" cy="10747923"/>
          </a:xfrm>
        </p:spPr>
        <p:txBody>
          <a:bodyPr/>
          <a:lstStyle>
            <a:lvl1pPr>
              <a:defRPr sz="7057"/>
            </a:lvl1pPr>
            <a:lvl2pPr>
              <a:defRPr sz="6175"/>
            </a:lvl2pPr>
            <a:lvl3pPr>
              <a:defRPr sz="5293"/>
            </a:lvl3pPr>
            <a:lvl4pPr>
              <a:defRPr sz="4411"/>
            </a:lvl4pPr>
            <a:lvl5pPr>
              <a:defRPr sz="4411"/>
            </a:lvl5pPr>
            <a:lvl6pPr>
              <a:defRPr sz="4411"/>
            </a:lvl6pPr>
            <a:lvl7pPr>
              <a:defRPr sz="4411"/>
            </a:lvl7pPr>
            <a:lvl8pPr>
              <a:defRPr sz="4411"/>
            </a:lvl8pPr>
            <a:lvl9pPr>
              <a:defRPr sz="44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9040" y="4537234"/>
            <a:ext cx="6504064" cy="8405787"/>
          </a:xfrm>
        </p:spPr>
        <p:txBody>
          <a:bodyPr/>
          <a:lstStyle>
            <a:lvl1pPr marL="0" indent="0">
              <a:buNone/>
              <a:defRPr sz="3528"/>
            </a:lvl1pPr>
            <a:lvl2pPr marL="1008263" indent="0">
              <a:buNone/>
              <a:defRPr sz="3087"/>
            </a:lvl2pPr>
            <a:lvl3pPr marL="2016526" indent="0">
              <a:buNone/>
              <a:defRPr sz="2646"/>
            </a:lvl3pPr>
            <a:lvl4pPr marL="3024789" indent="0">
              <a:buNone/>
              <a:defRPr sz="2205"/>
            </a:lvl4pPr>
            <a:lvl5pPr marL="4033053" indent="0">
              <a:buNone/>
              <a:defRPr sz="2205"/>
            </a:lvl5pPr>
            <a:lvl6pPr marL="5041316" indent="0">
              <a:buNone/>
              <a:defRPr sz="2205"/>
            </a:lvl6pPr>
            <a:lvl7pPr marL="6049579" indent="0">
              <a:buNone/>
              <a:defRPr sz="2205"/>
            </a:lvl7pPr>
            <a:lvl8pPr marL="7057842" indent="0">
              <a:buNone/>
              <a:defRPr sz="2205"/>
            </a:lvl8pPr>
            <a:lvl9pPr marL="8066105" indent="0">
              <a:buNone/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6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040" y="1008274"/>
            <a:ext cx="6504064" cy="3528960"/>
          </a:xfrm>
        </p:spPr>
        <p:txBody>
          <a:bodyPr anchor="b"/>
          <a:lstStyle>
            <a:lvl1pPr>
              <a:defRPr sz="70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73182" y="2177595"/>
            <a:ext cx="10209044" cy="10747923"/>
          </a:xfrm>
        </p:spPr>
        <p:txBody>
          <a:bodyPr anchor="t"/>
          <a:lstStyle>
            <a:lvl1pPr marL="0" indent="0">
              <a:buNone/>
              <a:defRPr sz="7057"/>
            </a:lvl1pPr>
            <a:lvl2pPr marL="1008263" indent="0">
              <a:buNone/>
              <a:defRPr sz="6175"/>
            </a:lvl2pPr>
            <a:lvl3pPr marL="2016526" indent="0">
              <a:buNone/>
              <a:defRPr sz="5293"/>
            </a:lvl3pPr>
            <a:lvl4pPr marL="3024789" indent="0">
              <a:buNone/>
              <a:defRPr sz="4411"/>
            </a:lvl4pPr>
            <a:lvl5pPr marL="4033053" indent="0">
              <a:buNone/>
              <a:defRPr sz="4411"/>
            </a:lvl5pPr>
            <a:lvl6pPr marL="5041316" indent="0">
              <a:buNone/>
              <a:defRPr sz="4411"/>
            </a:lvl6pPr>
            <a:lvl7pPr marL="6049579" indent="0">
              <a:buNone/>
              <a:defRPr sz="4411"/>
            </a:lvl7pPr>
            <a:lvl8pPr marL="7057842" indent="0">
              <a:buNone/>
              <a:defRPr sz="4411"/>
            </a:lvl8pPr>
            <a:lvl9pPr marL="8066105" indent="0">
              <a:buNone/>
              <a:defRPr sz="441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9040" y="4537234"/>
            <a:ext cx="6504064" cy="8405787"/>
          </a:xfrm>
        </p:spPr>
        <p:txBody>
          <a:bodyPr/>
          <a:lstStyle>
            <a:lvl1pPr marL="0" indent="0">
              <a:buNone/>
              <a:defRPr sz="3528"/>
            </a:lvl1pPr>
            <a:lvl2pPr marL="1008263" indent="0">
              <a:buNone/>
              <a:defRPr sz="3087"/>
            </a:lvl2pPr>
            <a:lvl3pPr marL="2016526" indent="0">
              <a:buNone/>
              <a:defRPr sz="2646"/>
            </a:lvl3pPr>
            <a:lvl4pPr marL="3024789" indent="0">
              <a:buNone/>
              <a:defRPr sz="2205"/>
            </a:lvl4pPr>
            <a:lvl5pPr marL="4033053" indent="0">
              <a:buNone/>
              <a:defRPr sz="2205"/>
            </a:lvl5pPr>
            <a:lvl6pPr marL="5041316" indent="0">
              <a:buNone/>
              <a:defRPr sz="2205"/>
            </a:lvl6pPr>
            <a:lvl7pPr marL="6049579" indent="0">
              <a:buNone/>
              <a:defRPr sz="2205"/>
            </a:lvl7pPr>
            <a:lvl8pPr marL="7057842" indent="0">
              <a:buNone/>
              <a:defRPr sz="2205"/>
            </a:lvl8pPr>
            <a:lvl9pPr marL="8066105" indent="0">
              <a:buNone/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9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6414" y="805222"/>
            <a:ext cx="17393186" cy="2923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414" y="4026095"/>
            <a:ext cx="17393186" cy="9596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6413" y="14017815"/>
            <a:ext cx="4537353" cy="805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3C21C-CE24-46B8-87FF-16CBD310E90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79992" y="14017815"/>
            <a:ext cx="6806029" cy="805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42247" y="14017815"/>
            <a:ext cx="4537353" cy="805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40A54-6194-4DE3-829B-14F4BC84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4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016526" rtl="0" eaLnBrk="1" latinLnBrk="0" hangingPunct="1">
        <a:lnSpc>
          <a:spcPct val="90000"/>
        </a:lnSpc>
        <a:spcBef>
          <a:spcPct val="0"/>
        </a:spcBef>
        <a:buNone/>
        <a:defRPr sz="97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4132" indent="-504132" algn="l" defTabSz="2016526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5" kern="1200">
          <a:solidFill>
            <a:schemeClr val="tx1"/>
          </a:solidFill>
          <a:latin typeface="+mn-lt"/>
          <a:ea typeface="+mn-ea"/>
          <a:cs typeface="+mn-cs"/>
        </a:defRPr>
      </a:lvl1pPr>
      <a:lvl2pPr marL="1512395" indent="-504132" algn="l" defTabSz="2016526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5293" kern="1200">
          <a:solidFill>
            <a:schemeClr val="tx1"/>
          </a:solidFill>
          <a:latin typeface="+mn-lt"/>
          <a:ea typeface="+mn-ea"/>
          <a:cs typeface="+mn-cs"/>
        </a:defRPr>
      </a:lvl2pPr>
      <a:lvl3pPr marL="2520658" indent="-504132" algn="l" defTabSz="2016526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4411" kern="1200">
          <a:solidFill>
            <a:schemeClr val="tx1"/>
          </a:solidFill>
          <a:latin typeface="+mn-lt"/>
          <a:ea typeface="+mn-ea"/>
          <a:cs typeface="+mn-cs"/>
        </a:defRPr>
      </a:lvl3pPr>
      <a:lvl4pPr marL="3528921" indent="-504132" algn="l" defTabSz="2016526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970" kern="1200">
          <a:solidFill>
            <a:schemeClr val="tx1"/>
          </a:solidFill>
          <a:latin typeface="+mn-lt"/>
          <a:ea typeface="+mn-ea"/>
          <a:cs typeface="+mn-cs"/>
        </a:defRPr>
      </a:lvl4pPr>
      <a:lvl5pPr marL="4537184" indent="-504132" algn="l" defTabSz="2016526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970" kern="1200">
          <a:solidFill>
            <a:schemeClr val="tx1"/>
          </a:solidFill>
          <a:latin typeface="+mn-lt"/>
          <a:ea typeface="+mn-ea"/>
          <a:cs typeface="+mn-cs"/>
        </a:defRPr>
      </a:lvl5pPr>
      <a:lvl6pPr marL="5545447" indent="-504132" algn="l" defTabSz="2016526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970" kern="1200">
          <a:solidFill>
            <a:schemeClr val="tx1"/>
          </a:solidFill>
          <a:latin typeface="+mn-lt"/>
          <a:ea typeface="+mn-ea"/>
          <a:cs typeface="+mn-cs"/>
        </a:defRPr>
      </a:lvl6pPr>
      <a:lvl7pPr marL="6553711" indent="-504132" algn="l" defTabSz="2016526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970" kern="1200">
          <a:solidFill>
            <a:schemeClr val="tx1"/>
          </a:solidFill>
          <a:latin typeface="+mn-lt"/>
          <a:ea typeface="+mn-ea"/>
          <a:cs typeface="+mn-cs"/>
        </a:defRPr>
      </a:lvl7pPr>
      <a:lvl8pPr marL="7561974" indent="-504132" algn="l" defTabSz="2016526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970" kern="1200">
          <a:solidFill>
            <a:schemeClr val="tx1"/>
          </a:solidFill>
          <a:latin typeface="+mn-lt"/>
          <a:ea typeface="+mn-ea"/>
          <a:cs typeface="+mn-cs"/>
        </a:defRPr>
      </a:lvl8pPr>
      <a:lvl9pPr marL="8570237" indent="-504132" algn="l" defTabSz="2016526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9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6526" rtl="0" eaLnBrk="1" latinLnBrk="0" hangingPunct="1">
        <a:defRPr sz="3970" kern="1200">
          <a:solidFill>
            <a:schemeClr val="tx1"/>
          </a:solidFill>
          <a:latin typeface="+mn-lt"/>
          <a:ea typeface="+mn-ea"/>
          <a:cs typeface="+mn-cs"/>
        </a:defRPr>
      </a:lvl1pPr>
      <a:lvl2pPr marL="1008263" algn="l" defTabSz="2016526" rtl="0" eaLnBrk="1" latinLnBrk="0" hangingPunct="1">
        <a:defRPr sz="3970" kern="1200">
          <a:solidFill>
            <a:schemeClr val="tx1"/>
          </a:solidFill>
          <a:latin typeface="+mn-lt"/>
          <a:ea typeface="+mn-ea"/>
          <a:cs typeface="+mn-cs"/>
        </a:defRPr>
      </a:lvl2pPr>
      <a:lvl3pPr marL="2016526" algn="l" defTabSz="2016526" rtl="0" eaLnBrk="1" latinLnBrk="0" hangingPunct="1">
        <a:defRPr sz="3970" kern="1200">
          <a:solidFill>
            <a:schemeClr val="tx1"/>
          </a:solidFill>
          <a:latin typeface="+mn-lt"/>
          <a:ea typeface="+mn-ea"/>
          <a:cs typeface="+mn-cs"/>
        </a:defRPr>
      </a:lvl3pPr>
      <a:lvl4pPr marL="3024789" algn="l" defTabSz="2016526" rtl="0" eaLnBrk="1" latinLnBrk="0" hangingPunct="1">
        <a:defRPr sz="3970" kern="1200">
          <a:solidFill>
            <a:schemeClr val="tx1"/>
          </a:solidFill>
          <a:latin typeface="+mn-lt"/>
          <a:ea typeface="+mn-ea"/>
          <a:cs typeface="+mn-cs"/>
        </a:defRPr>
      </a:lvl4pPr>
      <a:lvl5pPr marL="4033053" algn="l" defTabSz="2016526" rtl="0" eaLnBrk="1" latinLnBrk="0" hangingPunct="1">
        <a:defRPr sz="3970" kern="1200">
          <a:solidFill>
            <a:schemeClr val="tx1"/>
          </a:solidFill>
          <a:latin typeface="+mn-lt"/>
          <a:ea typeface="+mn-ea"/>
          <a:cs typeface="+mn-cs"/>
        </a:defRPr>
      </a:lvl5pPr>
      <a:lvl6pPr marL="5041316" algn="l" defTabSz="2016526" rtl="0" eaLnBrk="1" latinLnBrk="0" hangingPunct="1">
        <a:defRPr sz="3970" kern="1200">
          <a:solidFill>
            <a:schemeClr val="tx1"/>
          </a:solidFill>
          <a:latin typeface="+mn-lt"/>
          <a:ea typeface="+mn-ea"/>
          <a:cs typeface="+mn-cs"/>
        </a:defRPr>
      </a:lvl6pPr>
      <a:lvl7pPr marL="6049579" algn="l" defTabSz="2016526" rtl="0" eaLnBrk="1" latinLnBrk="0" hangingPunct="1">
        <a:defRPr sz="3970" kern="1200">
          <a:solidFill>
            <a:schemeClr val="tx1"/>
          </a:solidFill>
          <a:latin typeface="+mn-lt"/>
          <a:ea typeface="+mn-ea"/>
          <a:cs typeface="+mn-cs"/>
        </a:defRPr>
      </a:lvl7pPr>
      <a:lvl8pPr marL="7057842" algn="l" defTabSz="2016526" rtl="0" eaLnBrk="1" latinLnBrk="0" hangingPunct="1">
        <a:defRPr sz="3970" kern="1200">
          <a:solidFill>
            <a:schemeClr val="tx1"/>
          </a:solidFill>
          <a:latin typeface="+mn-lt"/>
          <a:ea typeface="+mn-ea"/>
          <a:cs typeface="+mn-cs"/>
        </a:defRPr>
      </a:lvl8pPr>
      <a:lvl9pPr marL="8066105" algn="l" defTabSz="2016526" rtl="0" eaLnBrk="1" latinLnBrk="0" hangingPunct="1">
        <a:defRPr sz="39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0166013" cy="15124113"/>
          </a:xfrm>
          <a:prstGeom prst="rect">
            <a:avLst/>
          </a:prstGeom>
        </p:spPr>
      </p:pic>
      <p:sp>
        <p:nvSpPr>
          <p:cNvPr id="9" name="Persegi Panjang 8">
            <a:extLst>
              <a:ext uri="{FF2B5EF4-FFF2-40B4-BE49-F238E27FC236}">
                <a16:creationId xmlns:a16="http://schemas.microsoft.com/office/drawing/2014/main" id="{B410C692-87C0-4089-BCD8-7F7089B905B3}"/>
              </a:ext>
            </a:extLst>
          </p:cNvPr>
          <p:cNvSpPr/>
          <p:nvPr/>
        </p:nvSpPr>
        <p:spPr>
          <a:xfrm>
            <a:off x="4801556" y="-1"/>
            <a:ext cx="10562897" cy="151241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0" name="Gambar 9">
            <a:extLst>
              <a:ext uri="{FF2B5EF4-FFF2-40B4-BE49-F238E27FC236}">
                <a16:creationId xmlns:a16="http://schemas.microsoft.com/office/drawing/2014/main" id="{2B0384DD-63B3-4F85-B69D-9EFAD4F202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616" y="379975"/>
            <a:ext cx="4418772" cy="3252144"/>
          </a:xfrm>
          <a:prstGeom prst="rect">
            <a:avLst/>
          </a:prstGeom>
        </p:spPr>
      </p:pic>
      <p:pic>
        <p:nvPicPr>
          <p:cNvPr id="14" name="Gambar 13">
            <a:extLst>
              <a:ext uri="{FF2B5EF4-FFF2-40B4-BE49-F238E27FC236}">
                <a16:creationId xmlns:a16="http://schemas.microsoft.com/office/drawing/2014/main" id="{1C710723-2D4F-4424-9A99-702C7D0012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18" y="-1"/>
            <a:ext cx="2493267" cy="4130567"/>
          </a:xfrm>
          <a:prstGeom prst="rect">
            <a:avLst/>
          </a:prstGeom>
        </p:spPr>
      </p:pic>
      <p:sp>
        <p:nvSpPr>
          <p:cNvPr id="15" name="Persegi Panjang 14">
            <a:extLst>
              <a:ext uri="{FF2B5EF4-FFF2-40B4-BE49-F238E27FC236}">
                <a16:creationId xmlns:a16="http://schemas.microsoft.com/office/drawing/2014/main" id="{0ABD1CC3-7D2C-4914-9EA8-6AC1D3F3065B}"/>
              </a:ext>
            </a:extLst>
          </p:cNvPr>
          <p:cNvSpPr/>
          <p:nvPr/>
        </p:nvSpPr>
        <p:spPr>
          <a:xfrm>
            <a:off x="5108028" y="9204649"/>
            <a:ext cx="1025642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54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UI </a:t>
            </a:r>
            <a:r>
              <a:rPr lang="id-ID" sz="5400" dirty="0" err="1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GreenMetric</a:t>
            </a:r>
            <a:r>
              <a:rPr lang="id-ID" sz="54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 World </a:t>
            </a:r>
            <a:r>
              <a:rPr lang="id-ID" sz="5400" dirty="0" err="1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University</a:t>
            </a:r>
            <a:r>
              <a:rPr lang="id-ID" sz="54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 </a:t>
            </a:r>
            <a:r>
              <a:rPr lang="id-ID" sz="5400" dirty="0" err="1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Rankings</a:t>
            </a:r>
            <a:r>
              <a:rPr lang="id-ID" sz="54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 Network </a:t>
            </a:r>
            <a:br>
              <a:rPr lang="en-US" sz="54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</a:br>
            <a:r>
              <a:rPr lang="id-ID" sz="54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(UIGWURN)</a:t>
            </a:r>
          </a:p>
        </p:txBody>
      </p:sp>
      <p:sp>
        <p:nvSpPr>
          <p:cNvPr id="16" name="Persegi Panjang 15">
            <a:extLst>
              <a:ext uri="{FF2B5EF4-FFF2-40B4-BE49-F238E27FC236}">
                <a16:creationId xmlns:a16="http://schemas.microsoft.com/office/drawing/2014/main" id="{FE37210D-4DFA-4F0F-B445-3DA24669935E}"/>
              </a:ext>
            </a:extLst>
          </p:cNvPr>
          <p:cNvSpPr/>
          <p:nvPr/>
        </p:nvSpPr>
        <p:spPr>
          <a:xfrm>
            <a:off x="8060655" y="8278933"/>
            <a:ext cx="40446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4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Open </a:t>
            </a:r>
            <a:r>
              <a:rPr lang="id-ID" sz="4400" b="1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discussion</a:t>
            </a:r>
            <a:endParaRPr lang="id-ID" sz="44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Persegi Panjang 16">
            <a:extLst>
              <a:ext uri="{FF2B5EF4-FFF2-40B4-BE49-F238E27FC236}">
                <a16:creationId xmlns:a16="http://schemas.microsoft.com/office/drawing/2014/main" id="{D15243D2-A36E-4360-8DDB-BFCCD01F8FBB}"/>
              </a:ext>
            </a:extLst>
          </p:cNvPr>
          <p:cNvSpPr/>
          <p:nvPr/>
        </p:nvSpPr>
        <p:spPr>
          <a:xfrm>
            <a:off x="5042690" y="12389240"/>
            <a:ext cx="10080625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000" dirty="0">
                <a:latin typeface="Segoe UI Light" panose="020B0502040204020203" pitchFamily="34" charset="0"/>
                <a:cs typeface="Segoe UI Light" panose="020B0502040204020203" pitchFamily="34" charset="0"/>
              </a:rPr>
              <a:t>Semarang, Indonesia</a:t>
            </a:r>
          </a:p>
          <a:p>
            <a:pPr algn="ctr"/>
            <a:r>
              <a:rPr lang="en-US" sz="4000" dirty="0">
                <a:latin typeface="Segoe UI Light" panose="020B0502040204020203" pitchFamily="34" charset="0"/>
                <a:cs typeface="Segoe UI Light" panose="020B0502040204020203" pitchFamily="34" charset="0"/>
              </a:rPr>
              <a:t>14 September,</a:t>
            </a:r>
            <a:r>
              <a:rPr lang="id-ID" sz="4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2017</a:t>
            </a:r>
          </a:p>
        </p:txBody>
      </p:sp>
      <p:pic>
        <p:nvPicPr>
          <p:cNvPr id="13" name="Picture 3">
            <a:extLst>
              <a:ext uri="{FF2B5EF4-FFF2-40B4-BE49-F238E27FC236}">
                <a16:creationId xmlns:a16="http://schemas.microsoft.com/office/drawing/2014/main" id="{D3F094DB-1EC9-4E01-A0DF-EB60CC593C6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559" y="4246147"/>
            <a:ext cx="2746886" cy="319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930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3"/>
            <a:ext cx="20166013" cy="15124113"/>
          </a:xfrm>
        </p:spPr>
      </p:pic>
      <p:graphicFrame>
        <p:nvGraphicFramePr>
          <p:cNvPr id="17" name="Tabel 16">
            <a:extLst>
              <a:ext uri="{FF2B5EF4-FFF2-40B4-BE49-F238E27FC236}">
                <a16:creationId xmlns:a16="http://schemas.microsoft.com/office/drawing/2014/main" id="{F1410BC4-68DC-4350-B797-ABD4F06D5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149632"/>
              </p:ext>
            </p:extLst>
          </p:nvPr>
        </p:nvGraphicFramePr>
        <p:xfrm>
          <a:off x="562105" y="3974157"/>
          <a:ext cx="19041798" cy="10045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7266">
                  <a:extLst>
                    <a:ext uri="{9D8B030D-6E8A-4147-A177-3AD203B41FA5}">
                      <a16:colId xmlns:a16="http://schemas.microsoft.com/office/drawing/2014/main" val="3551745793"/>
                    </a:ext>
                  </a:extLst>
                </a:gridCol>
                <a:gridCol w="6347266">
                  <a:extLst>
                    <a:ext uri="{9D8B030D-6E8A-4147-A177-3AD203B41FA5}">
                      <a16:colId xmlns:a16="http://schemas.microsoft.com/office/drawing/2014/main" val="456612756"/>
                    </a:ext>
                  </a:extLst>
                </a:gridCol>
                <a:gridCol w="6347266">
                  <a:extLst>
                    <a:ext uri="{9D8B030D-6E8A-4147-A177-3AD203B41FA5}">
                      <a16:colId xmlns:a16="http://schemas.microsoft.com/office/drawing/2014/main" val="2147183296"/>
                    </a:ext>
                  </a:extLst>
                </a:gridCol>
              </a:tblGrid>
              <a:tr h="3018183">
                <a:tc>
                  <a:txBody>
                    <a:bodyPr/>
                    <a:lstStyle/>
                    <a:p>
                      <a:pPr algn="ctr"/>
                      <a:r>
                        <a:rPr lang="en-US" sz="3970" b="1" kern="1200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Thematic Priority 1</a:t>
                      </a:r>
                      <a:endParaRPr lang="id-ID" sz="3970" b="1" kern="1200" dirty="0">
                        <a:solidFill>
                          <a:schemeClr val="lt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  <a:p>
                      <a:pPr algn="ctr"/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Shaping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Global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Higher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Education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and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Research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in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Sustainability</a:t>
                      </a:r>
                      <a:endParaRPr lang="id-ID" dirty="0">
                        <a:solidFill>
                          <a:schemeClr val="tx1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70" b="1" kern="1200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Thematic Priority 2</a:t>
                      </a:r>
                      <a:endParaRPr lang="id-ID" sz="3970" b="1" kern="1200" dirty="0">
                        <a:solidFill>
                          <a:schemeClr val="lt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  <a:p>
                      <a:pPr algn="ctr"/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Creating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Global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Sustainability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Leaders</a:t>
                      </a:r>
                      <a:endParaRPr lang="id-ID" dirty="0">
                        <a:solidFill>
                          <a:schemeClr val="tx1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70" b="1" kern="1200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Thematic Priority 3</a:t>
                      </a:r>
                      <a:endParaRPr lang="id-ID" sz="3970" b="1" kern="1200" dirty="0">
                        <a:solidFill>
                          <a:schemeClr val="lt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  <a:p>
                      <a:pPr algn="ctr"/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Partnering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on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Solutions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to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Sustainability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Challenges</a:t>
                      </a:r>
                      <a:endParaRPr lang="id-ID" sz="3970" b="1" kern="1200" dirty="0">
                        <a:solidFill>
                          <a:schemeClr val="tx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  <a:p>
                      <a:pPr algn="ctr"/>
                      <a:endParaRPr lang="id-ID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64565"/>
                  </a:ext>
                </a:extLst>
              </a:tr>
              <a:tr h="7026936">
                <a:tc>
                  <a:txBody>
                    <a:bodyPr/>
                    <a:lstStyle/>
                    <a:p>
                      <a:pPr marL="0" marR="0" lvl="0" indent="0" algn="ctr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UI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GreenMetric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World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University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Rankings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Network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universities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can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together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shape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the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policy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for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higher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education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and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research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in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the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sustainability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issues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that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have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significant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impact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to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the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world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.</a:t>
                      </a:r>
                    </a:p>
                    <a:p>
                      <a:pPr algn="ctr"/>
                      <a:endParaRPr lang="id-ID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UI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GreenMetric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World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University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Rankings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Network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universities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will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cooperate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to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enhance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the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global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leadership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capabilities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of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faculty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,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administrators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and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students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– as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well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as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of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their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institutions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. </a:t>
                      </a:r>
                    </a:p>
                    <a:p>
                      <a:pPr algn="ctr"/>
                      <a:endParaRPr lang="id-ID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UI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GreenMetric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World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University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Rankings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Network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universities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will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work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together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with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partners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from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government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and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business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,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international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organizations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and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community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leaders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on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solutions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to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regional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and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global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sustainabilty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kern="120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challenges</a:t>
                      </a:r>
                      <a:r>
                        <a:rPr lang="id-ID" sz="3970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. </a:t>
                      </a:r>
                    </a:p>
                    <a:p>
                      <a:pPr algn="ctr"/>
                      <a:endParaRPr lang="id-ID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954071"/>
                  </a:ext>
                </a:extLst>
              </a:tr>
            </a:tbl>
          </a:graphicData>
        </a:graphic>
      </p:graphicFrame>
      <p:sp>
        <p:nvSpPr>
          <p:cNvPr id="37" name="Subtitle 2">
            <a:extLst>
              <a:ext uri="{FF2B5EF4-FFF2-40B4-BE49-F238E27FC236}">
                <a16:creationId xmlns:a16="http://schemas.microsoft.com/office/drawing/2014/main" id="{03A03219-98A3-4273-A03C-8C6FE6D60182}"/>
              </a:ext>
            </a:extLst>
          </p:cNvPr>
          <p:cNvSpPr txBox="1">
            <a:spLocks/>
          </p:cNvSpPr>
          <p:nvPr/>
        </p:nvSpPr>
        <p:spPr>
          <a:xfrm>
            <a:off x="-2" y="602876"/>
            <a:ext cx="20166013" cy="2266448"/>
          </a:xfrm>
          <a:prstGeom prst="rect">
            <a:avLst/>
          </a:prstGeom>
          <a:solidFill>
            <a:srgbClr val="F6F9F1">
              <a:alpha val="61961"/>
            </a:srgbClr>
          </a:solidFill>
        </p:spPr>
        <p:txBody>
          <a:bodyPr vert="horz" lIns="91440" tIns="45720" rIns="91440" bIns="45720" rtlCol="0">
            <a:noAutofit/>
          </a:bodyPr>
          <a:lstStyle>
            <a:lvl1pPr marL="504132" indent="-504132" algn="l" defTabSz="2016526" rtl="0" eaLnBrk="1" latinLnBrk="0" hangingPunct="1">
              <a:lnSpc>
                <a:spcPct val="90000"/>
              </a:lnSpc>
              <a:spcBef>
                <a:spcPts val="2205"/>
              </a:spcBef>
              <a:buFont typeface="Arial" panose="020B0604020202020204" pitchFamily="34" charset="0"/>
              <a:buChar char="•"/>
              <a:defRPr sz="61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2395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52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20658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44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528921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537184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545447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53711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561974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70237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endParaRPr lang="en-US" sz="3600" b="1" dirty="0">
              <a:solidFill>
                <a:srgbClr val="003402"/>
              </a:solidFill>
              <a:latin typeface="Maiandra GD" panose="020E0502030308020204" pitchFamily="34" charset="0"/>
            </a:endParaRPr>
          </a:p>
          <a:p>
            <a:pPr algn="ctr">
              <a:spcBef>
                <a:spcPts val="0"/>
              </a:spcBef>
            </a:pPr>
            <a:endParaRPr lang="en-US" sz="3600" b="1" dirty="0">
              <a:solidFill>
                <a:srgbClr val="003402"/>
              </a:solidFill>
              <a:latin typeface="Maiandra GD" panose="020E0502030308020204" pitchFamily="34" charset="0"/>
            </a:endParaRPr>
          </a:p>
          <a:p>
            <a:pPr algn="ctr">
              <a:spcBef>
                <a:spcPts val="0"/>
              </a:spcBef>
            </a:pPr>
            <a:endParaRPr lang="en-US" sz="3600" b="1" dirty="0">
              <a:solidFill>
                <a:srgbClr val="003402"/>
              </a:solidFill>
              <a:latin typeface="Maiandra GD" panose="020E0502030308020204" pitchFamily="34" charset="0"/>
            </a:endParaRPr>
          </a:p>
          <a:p>
            <a:pPr algn="ctr">
              <a:spcBef>
                <a:spcPts val="0"/>
              </a:spcBef>
            </a:pPr>
            <a:endParaRPr lang="en-US" sz="3600" b="1" dirty="0">
              <a:solidFill>
                <a:srgbClr val="003402"/>
              </a:solidFill>
              <a:latin typeface="Maiandra GD" panose="020E0502030308020204" pitchFamily="34" charset="0"/>
            </a:endParaRPr>
          </a:p>
        </p:txBody>
      </p:sp>
      <p:sp>
        <p:nvSpPr>
          <p:cNvPr id="38" name="Persegi Panjang 37">
            <a:extLst>
              <a:ext uri="{FF2B5EF4-FFF2-40B4-BE49-F238E27FC236}">
                <a16:creationId xmlns:a16="http://schemas.microsoft.com/office/drawing/2014/main" id="{EEE219FE-C055-46A8-9501-03A31F891CBA}"/>
              </a:ext>
            </a:extLst>
          </p:cNvPr>
          <p:cNvSpPr/>
          <p:nvPr/>
        </p:nvSpPr>
        <p:spPr>
          <a:xfrm>
            <a:off x="3191383" y="1206173"/>
            <a:ext cx="13783242" cy="1190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7200" b="1" dirty="0">
                <a:latin typeface="Segoe UI Semibold" panose="020B0702040204020203" pitchFamily="34" charset="0"/>
                <a:ea typeface="Calibri" panose="020F0502020204030204" pitchFamily="34" charset="0"/>
                <a:cs typeface="Segoe UI Semibold" panose="020B0702040204020203" pitchFamily="34" charset="0"/>
              </a:rPr>
              <a:t>Thematic Priority Activities</a:t>
            </a:r>
            <a:endParaRPr lang="id-ID" sz="7200" dirty="0">
              <a:effectLst/>
              <a:latin typeface="Segoe UI Semibold" panose="020B0702040204020203" pitchFamily="34" charset="0"/>
              <a:ea typeface="Calibri" panose="020F0502020204030204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306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20166013" cy="15124113"/>
          </a:xfrm>
        </p:spPr>
      </p:pic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B8E518EF-AE3F-4C6A-8CE7-0AFA93F5C0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891345"/>
              </p:ext>
            </p:extLst>
          </p:nvPr>
        </p:nvGraphicFramePr>
        <p:xfrm>
          <a:off x="562106" y="2840904"/>
          <a:ext cx="19041798" cy="12185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7266">
                  <a:extLst>
                    <a:ext uri="{9D8B030D-6E8A-4147-A177-3AD203B41FA5}">
                      <a16:colId xmlns:a16="http://schemas.microsoft.com/office/drawing/2014/main" val="3551745793"/>
                    </a:ext>
                  </a:extLst>
                </a:gridCol>
                <a:gridCol w="6347266">
                  <a:extLst>
                    <a:ext uri="{9D8B030D-6E8A-4147-A177-3AD203B41FA5}">
                      <a16:colId xmlns:a16="http://schemas.microsoft.com/office/drawing/2014/main" val="456612756"/>
                    </a:ext>
                  </a:extLst>
                </a:gridCol>
                <a:gridCol w="6347266">
                  <a:extLst>
                    <a:ext uri="{9D8B030D-6E8A-4147-A177-3AD203B41FA5}">
                      <a16:colId xmlns:a16="http://schemas.microsoft.com/office/drawing/2014/main" val="2147183296"/>
                    </a:ext>
                  </a:extLst>
                </a:gridCol>
              </a:tblGrid>
              <a:tr h="3018183">
                <a:tc>
                  <a:txBody>
                    <a:bodyPr/>
                    <a:lstStyle/>
                    <a:p>
                      <a:pPr algn="ctr"/>
                      <a:r>
                        <a:rPr lang="en-US" sz="3970" b="1" kern="1200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Thematic Priority 1</a:t>
                      </a:r>
                      <a:endParaRPr lang="id-ID" sz="3970" b="1" kern="1200" dirty="0">
                        <a:solidFill>
                          <a:schemeClr val="lt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  <a:p>
                      <a:pPr algn="ctr"/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Shaping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Global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Higher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Education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and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Research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in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Sustainability</a:t>
                      </a:r>
                      <a:endParaRPr lang="id-ID" dirty="0">
                        <a:solidFill>
                          <a:schemeClr val="tx1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70" b="1" kern="1200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Thematic Priority 2</a:t>
                      </a:r>
                      <a:endParaRPr lang="id-ID" sz="3970" b="1" kern="1200" dirty="0">
                        <a:solidFill>
                          <a:schemeClr val="lt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  <a:p>
                      <a:pPr algn="ctr"/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Creating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Global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Sustainability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Leaders</a:t>
                      </a:r>
                      <a:endParaRPr lang="id-ID" dirty="0">
                        <a:solidFill>
                          <a:schemeClr val="tx1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70" b="1" kern="1200" dirty="0">
                          <a:solidFill>
                            <a:schemeClr val="lt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Thematic Priority 3</a:t>
                      </a:r>
                      <a:endParaRPr lang="id-ID" sz="3970" b="1" kern="1200" dirty="0">
                        <a:solidFill>
                          <a:schemeClr val="lt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  <a:p>
                      <a:pPr algn="ctr"/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Partnering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on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Solutions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to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Sustainability</a:t>
                      </a:r>
                      <a:r>
                        <a:rPr lang="id-ID" sz="3970" b="1" kern="120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id-ID" sz="3970" b="1" kern="1200" dirty="0" err="1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Challenges</a:t>
                      </a:r>
                      <a:endParaRPr lang="id-ID" sz="3970" b="1" kern="1200" dirty="0">
                        <a:solidFill>
                          <a:schemeClr val="tx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  <a:p>
                      <a:pPr algn="ctr"/>
                      <a:endParaRPr lang="id-ID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64565"/>
                  </a:ext>
                </a:extLst>
              </a:tr>
              <a:tr h="7026936">
                <a:tc>
                  <a:txBody>
                    <a:bodyPr/>
                    <a:lstStyle/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1.  Ex, Sustainability Director Meeting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Host : …..(University)….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Date : …..</a:t>
                      </a:r>
                    </a:p>
                    <a:p>
                      <a:pPr algn="l"/>
                      <a:endParaRPr lang="en-US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  <a:p>
                      <a:pPr algn="l"/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2. Ex, Summer Program on Sustainability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Host : …..(University)….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Date : …..</a:t>
                      </a:r>
                    </a:p>
                    <a:p>
                      <a:pPr algn="l"/>
                      <a:endParaRPr lang="en-US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  <a:p>
                      <a:pPr algn="l"/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3. Ex, Conferences, Seminars, Workshops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Host : …..(University)….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Date : …..</a:t>
                      </a:r>
                    </a:p>
                    <a:p>
                      <a:pPr algn="ctr"/>
                      <a:endParaRPr lang="id-ID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1. Ex, Internship for Sustainability Officers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Host : …..(University)….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Date : …..</a:t>
                      </a:r>
                    </a:p>
                    <a:p>
                      <a:pPr algn="l"/>
                      <a:endParaRPr lang="en-US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  <a:p>
                      <a:pPr algn="l"/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2. Ex, Student Meeting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Host : …..(University)….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Date : …..</a:t>
                      </a:r>
                    </a:p>
                    <a:p>
                      <a:pPr algn="l"/>
                      <a:endParaRPr lang="en-US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  <a:p>
                      <a:pPr algn="l"/>
                      <a:endParaRPr lang="en-US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  <a:p>
                      <a:pPr algn="l"/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3. Ex, Training of Trainers for Sustainability Officers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Host : …..(University)….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Date : …..</a:t>
                      </a:r>
                    </a:p>
                    <a:p>
                      <a:pPr algn="ctr"/>
                      <a:endParaRPr lang="id-ID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1.  Ex, Joint Research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Host : …..(University)….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Date : …..</a:t>
                      </a:r>
                    </a:p>
                    <a:p>
                      <a:pPr algn="l"/>
                      <a:endParaRPr lang="en-US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  <a:p>
                      <a:pPr algn="l"/>
                      <a:endParaRPr lang="en-US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  <a:p>
                      <a:pPr algn="l"/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2. Ex, Policy Dialogue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Host : …..(University)….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Date : …..</a:t>
                      </a:r>
                    </a:p>
                    <a:p>
                      <a:pPr algn="l"/>
                      <a:endParaRPr lang="en-US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  <a:p>
                      <a:pPr algn="l"/>
                      <a:endParaRPr lang="en-US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  <a:p>
                      <a:pPr algn="l"/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3. Ex, Community Services 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Host : …..(University)….</a:t>
                      </a:r>
                    </a:p>
                    <a:p>
                      <a:pPr marL="0" marR="0" lvl="0" indent="0" algn="l" defTabSz="2016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Date : …..</a:t>
                      </a:r>
                    </a:p>
                    <a:p>
                      <a:pPr algn="ctr"/>
                      <a:endParaRPr lang="id-ID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954071"/>
                  </a:ext>
                </a:extLst>
              </a:tr>
            </a:tbl>
          </a:graphicData>
        </a:graphic>
      </p:graphicFrame>
      <p:sp>
        <p:nvSpPr>
          <p:cNvPr id="6" name="Subtitle 2">
            <a:extLst>
              <a:ext uri="{FF2B5EF4-FFF2-40B4-BE49-F238E27FC236}">
                <a16:creationId xmlns:a16="http://schemas.microsoft.com/office/drawing/2014/main" id="{E5258CB9-A664-4E2C-8C38-639F930FB250}"/>
              </a:ext>
            </a:extLst>
          </p:cNvPr>
          <p:cNvSpPr txBox="1">
            <a:spLocks/>
          </p:cNvSpPr>
          <p:nvPr/>
        </p:nvSpPr>
        <p:spPr>
          <a:xfrm>
            <a:off x="0" y="266320"/>
            <a:ext cx="20166013" cy="2581758"/>
          </a:xfrm>
          <a:prstGeom prst="rect">
            <a:avLst/>
          </a:prstGeom>
          <a:solidFill>
            <a:srgbClr val="F6F9F1">
              <a:alpha val="61961"/>
            </a:srgbClr>
          </a:solidFill>
        </p:spPr>
        <p:txBody>
          <a:bodyPr vert="horz" lIns="91440" tIns="45720" rIns="91440" bIns="45720" rtlCol="0">
            <a:noAutofit/>
          </a:bodyPr>
          <a:lstStyle>
            <a:lvl1pPr marL="504132" indent="-504132" algn="l" defTabSz="2016526" rtl="0" eaLnBrk="1" latinLnBrk="0" hangingPunct="1">
              <a:lnSpc>
                <a:spcPct val="90000"/>
              </a:lnSpc>
              <a:spcBef>
                <a:spcPts val="2205"/>
              </a:spcBef>
              <a:buFont typeface="Arial" panose="020B0604020202020204" pitchFamily="34" charset="0"/>
              <a:buChar char="•"/>
              <a:defRPr sz="61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2395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52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20658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44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528921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537184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545447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53711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561974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70237" indent="-504132" algn="l" defTabSz="2016526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Char char="•"/>
              <a:defRPr sz="39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endParaRPr lang="en-US" sz="3600" b="1" dirty="0">
              <a:solidFill>
                <a:srgbClr val="003402"/>
              </a:solidFill>
              <a:latin typeface="Maiandra GD" panose="020E0502030308020204" pitchFamily="34" charset="0"/>
            </a:endParaRPr>
          </a:p>
          <a:p>
            <a:pPr algn="ctr">
              <a:spcBef>
                <a:spcPts val="0"/>
              </a:spcBef>
            </a:pPr>
            <a:endParaRPr lang="en-US" sz="3600" b="1" dirty="0">
              <a:solidFill>
                <a:srgbClr val="003402"/>
              </a:solidFill>
              <a:latin typeface="Maiandra GD" panose="020E0502030308020204" pitchFamily="34" charset="0"/>
            </a:endParaRPr>
          </a:p>
          <a:p>
            <a:pPr algn="ctr">
              <a:spcBef>
                <a:spcPts val="0"/>
              </a:spcBef>
            </a:pPr>
            <a:endParaRPr lang="en-US" sz="3600" b="1" dirty="0">
              <a:solidFill>
                <a:srgbClr val="003402"/>
              </a:solidFill>
              <a:latin typeface="Maiandra GD" panose="020E0502030308020204" pitchFamily="34" charset="0"/>
            </a:endParaRPr>
          </a:p>
          <a:p>
            <a:pPr algn="ctr">
              <a:spcBef>
                <a:spcPts val="0"/>
              </a:spcBef>
            </a:pPr>
            <a:endParaRPr lang="en-US" sz="3600" b="1" dirty="0">
              <a:solidFill>
                <a:srgbClr val="003402"/>
              </a:solidFill>
              <a:latin typeface="Maiandra GD" panose="020E0502030308020204" pitchFamily="34" charset="0"/>
            </a:endParaRPr>
          </a:p>
        </p:txBody>
      </p:sp>
      <p:sp>
        <p:nvSpPr>
          <p:cNvPr id="7" name="Persegi Panjang 6">
            <a:extLst>
              <a:ext uri="{FF2B5EF4-FFF2-40B4-BE49-F238E27FC236}">
                <a16:creationId xmlns:a16="http://schemas.microsoft.com/office/drawing/2014/main" id="{C43DD7F5-7489-4767-A62D-8669D4006FF0}"/>
              </a:ext>
            </a:extLst>
          </p:cNvPr>
          <p:cNvSpPr/>
          <p:nvPr/>
        </p:nvSpPr>
        <p:spPr>
          <a:xfrm>
            <a:off x="3859173" y="508161"/>
            <a:ext cx="13783242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latin typeface="Segoe UI Semibold" panose="020B0702040204020203" pitchFamily="34" charset="0"/>
                <a:ea typeface="Calibri" panose="020F0502020204030204" pitchFamily="34" charset="0"/>
                <a:cs typeface="Segoe UI Semibold" panose="020B0702040204020203" pitchFamily="34" charset="0"/>
              </a:rPr>
              <a:t>Results of Discussion</a:t>
            </a:r>
            <a:endParaRPr lang="id-ID" sz="6000" dirty="0">
              <a:latin typeface="Segoe UI Semibold" panose="020B0702040204020203" pitchFamily="34" charset="0"/>
              <a:ea typeface="Calibri" panose="020F0502020204030204" pitchFamily="34" charset="0"/>
              <a:cs typeface="Segoe UI Semibold" panose="020B0702040204020203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latin typeface="Segoe UI Semibold" panose="020B0702040204020203" pitchFamily="34" charset="0"/>
                <a:ea typeface="Calibri" panose="020F0502020204030204" pitchFamily="34" charset="0"/>
                <a:cs typeface="Segoe UI Semibold" panose="020B0702040204020203" pitchFamily="34" charset="0"/>
              </a:rPr>
              <a:t>Thematic Priority Activities</a:t>
            </a:r>
            <a:endParaRPr lang="id-ID" sz="6000" dirty="0">
              <a:effectLst/>
              <a:latin typeface="Segoe UI Semibold" panose="020B0702040204020203" pitchFamily="34" charset="0"/>
              <a:ea typeface="Calibri" panose="020F0502020204030204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612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20166013" cy="15124113"/>
          </a:xfrm>
        </p:spPr>
      </p:pic>
      <p:pic>
        <p:nvPicPr>
          <p:cNvPr id="5" name="Picture 2" descr="http://www.scchoralsociety.org/photo/thank-you-wordle-in-multiple-languages.jpg">
            <a:extLst>
              <a:ext uri="{FF2B5EF4-FFF2-40B4-BE49-F238E27FC236}">
                <a16:creationId xmlns:a16="http://schemas.microsoft.com/office/drawing/2014/main" id="{824DFC88-2CB4-4322-AB91-9E742C85F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232" y="4201826"/>
            <a:ext cx="17446482" cy="6720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8502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</TotalTime>
  <Words>305</Words>
  <Application>Microsoft Office PowerPoint</Application>
  <PresentationFormat>Kustom</PresentationFormat>
  <Paragraphs>62</Paragraphs>
  <Slides>4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Maiandra GD</vt:lpstr>
      <vt:lpstr>Segoe UI Black</vt:lpstr>
      <vt:lpstr>Segoe UI Light</vt:lpstr>
      <vt:lpstr>Segoe UI Semibold</vt:lpstr>
      <vt:lpstr>Office Theme</vt:lpstr>
      <vt:lpstr>Presentasi PowerPoint</vt:lpstr>
      <vt:lpstr>Presentasi PowerPoint</vt:lpstr>
      <vt:lpstr>Presentasi PowerPoint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Greenmetric</dc:creator>
  <cp:lastModifiedBy>Daru Widya Kusumo</cp:lastModifiedBy>
  <cp:revision>23</cp:revision>
  <dcterms:created xsi:type="dcterms:W3CDTF">2017-08-16T03:12:25Z</dcterms:created>
  <dcterms:modified xsi:type="dcterms:W3CDTF">2017-09-12T08:22:51Z</dcterms:modified>
</cp:coreProperties>
</file>